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612" y="816729"/>
            <a:ext cx="17601558" cy="9486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08364"/>
            <a:ext cx="18973244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08364"/>
            <a:ext cx="19088424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08364"/>
            <a:ext cx="18983715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08364"/>
            <a:ext cx="18983715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575898"/>
            <a:ext cx="19015127" cy="103138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8835"/>
            <a:ext cx="20104099" cy="108897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8835"/>
            <a:ext cx="20104099" cy="10889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08" y="439777"/>
            <a:ext cx="19957507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50248"/>
            <a:ext cx="18973244" cy="104394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486" y="418835"/>
            <a:ext cx="19015127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73" y="418835"/>
            <a:ext cx="19077953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15" y="418835"/>
            <a:ext cx="19057011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18835"/>
            <a:ext cx="1897324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51" y="418835"/>
            <a:ext cx="19182661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5232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08364"/>
            <a:ext cx="18983715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15" y="418835"/>
            <a:ext cx="19025598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27" y="439777"/>
            <a:ext cx="18994186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9777"/>
            <a:ext cx="20104099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27" y="439777"/>
            <a:ext cx="18994186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9161720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50248"/>
            <a:ext cx="18962773" cy="10376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27" y="439777"/>
            <a:ext cx="18994186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3781" y="4104587"/>
            <a:ext cx="10607006" cy="268054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0116" y="5434389"/>
            <a:ext cx="3633397" cy="43977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306"/>
            <a:ext cx="20104099" cy="108792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8364"/>
            <a:ext cx="20104099" cy="1048135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15" y="418835"/>
            <a:ext cx="19214074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69" y="439777"/>
            <a:ext cx="18973244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39777"/>
            <a:ext cx="18983715" cy="104499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898" y="418835"/>
            <a:ext cx="18983715" cy="10470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211208 고미코퍼레이션 IR(Ko)</dc:title>
  <dcterms:created xsi:type="dcterms:W3CDTF">2022-03-30T03:19:26Z</dcterms:created>
  <dcterms:modified xsi:type="dcterms:W3CDTF">2022-03-30T03:19:26Z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2021-12-08T00:00:00Z</vt:filetime>
  </property>
  <property fmtid="{D5CDD505-2E9C-101B-9397-08002B2CF9AE}" pid="3" name="Creator">
    <vt:lpwstr>Keynote</vt:lpwstr>
  </property>
  <property fmtid="{D5CDD505-2E9C-101B-9397-08002B2CF9AE}" pid="4" name="LastSaved">
    <vt:filetime>2022-03-30T00:00:00Z</vt:filetime>
  </property>
</Properties>
</file>